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59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328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78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436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87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6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707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67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564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475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97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A27F8-CF32-4E52-BA85-CC5124ADAEB7}" type="datetimeFigureOut">
              <a:rPr kumimoji="1" lang="ja-JP" altLang="en-US" smtClean="0"/>
              <a:t>2014/11/19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D4A03-ED87-4918-B220-8344AA3C84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92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Z:\うんｋ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457700" cy="111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:\うんｋ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6632"/>
            <a:ext cx="2851316" cy="71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:\うんｋ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568" y="124136"/>
            <a:ext cx="2821298" cy="7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円/楕円 3"/>
          <p:cNvSpPr/>
          <p:nvPr/>
        </p:nvSpPr>
        <p:spPr>
          <a:xfrm>
            <a:off x="395536" y="1231058"/>
            <a:ext cx="2304256" cy="613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403" y="1337886"/>
            <a:ext cx="1978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AR P丸ゴシック体M" pitchFamily="50" charset="-128"/>
                <a:ea typeface="AR P丸ゴシック体M" pitchFamily="50" charset="-128"/>
              </a:rPr>
              <a:t>嘉</a:t>
            </a:r>
            <a:r>
              <a:rPr lang="ja-JP" altLang="en-US" sz="2000" dirty="0" smtClean="0">
                <a:latin typeface="AR P丸ゴシック体M" pitchFamily="50" charset="-128"/>
                <a:ea typeface="AR P丸ゴシック体M" pitchFamily="50" charset="-128"/>
              </a:rPr>
              <a:t>久和先生へ</a:t>
            </a:r>
            <a:endParaRPr kumimoji="1" lang="ja-JP" altLang="en-US" sz="2000" dirty="0">
              <a:latin typeface="AR P丸ゴシック体M" pitchFamily="50" charset="-128"/>
              <a:ea typeface="AR P丸ゴシック体M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958820" y="1337886"/>
            <a:ext cx="5789644" cy="1440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81940" y="1368664"/>
            <a:ext cx="573853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 P丸ゴシック体M" pitchFamily="50" charset="-128"/>
                <a:ea typeface="AR P丸ゴシック体M" pitchFamily="50" charset="-128"/>
              </a:rPr>
              <a:t>１年間お世話になりました。</a:t>
            </a:r>
            <a:endParaRPr kumimoji="1" lang="en-US" altLang="ja-JP" dirty="0" smtClean="0">
              <a:latin typeface="AR P丸ゴシック体M" pitchFamily="50" charset="-128"/>
              <a:ea typeface="AR P丸ゴシック体M" pitchFamily="50" charset="-128"/>
            </a:endParaRPr>
          </a:p>
          <a:p>
            <a:r>
              <a:rPr kumimoji="1" lang="ja-JP" altLang="en-US" dirty="0" smtClean="0">
                <a:latin typeface="AR P丸ゴシック体M" pitchFamily="50" charset="-128"/>
                <a:ea typeface="AR P丸ゴシック体M" pitchFamily="50" charset="-128"/>
              </a:rPr>
              <a:t>嘉久和先生が</a:t>
            </a:r>
            <a:r>
              <a:rPr kumimoji="1" lang="en-US" altLang="ja-JP" dirty="0" smtClean="0">
                <a:latin typeface="AR P丸ゴシック体M" pitchFamily="50" charset="-128"/>
                <a:ea typeface="AR P丸ゴシック体M" pitchFamily="50" charset="-128"/>
              </a:rPr>
              <a:t>3</a:t>
            </a:r>
            <a:r>
              <a:rPr kumimoji="1" lang="ja-JP" altLang="en-US" dirty="0" smtClean="0">
                <a:latin typeface="AR P丸ゴシック体M" pitchFamily="50" charset="-128"/>
                <a:ea typeface="AR P丸ゴシック体M" pitchFamily="50" charset="-128"/>
              </a:rPr>
              <a:t>年の担任でよかったなと思いました</a:t>
            </a:r>
            <a:endParaRPr kumimoji="1" lang="ja-JP" altLang="en-US" dirty="0">
              <a:latin typeface="AR P丸ゴシック体M" pitchFamily="50" charset="-128"/>
              <a:ea typeface="AR P丸ゴシック体M" pitchFamily="50" charset="-128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95536" y="2940410"/>
            <a:ext cx="2304256" cy="613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8403" y="3047238"/>
            <a:ext cx="1978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AR P丸ゴシック体M" pitchFamily="50" charset="-128"/>
                <a:ea typeface="AR P丸ゴシック体M" pitchFamily="50" charset="-128"/>
              </a:rPr>
              <a:t>クラスへ</a:t>
            </a:r>
            <a:endParaRPr kumimoji="1" lang="ja-JP" altLang="en-US" sz="2000" dirty="0">
              <a:latin typeface="AR P丸ゴシック体M" pitchFamily="50" charset="-128"/>
              <a:ea typeface="AR P丸ゴシック体M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958820" y="3047238"/>
            <a:ext cx="5789644" cy="1440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377889" y="4690324"/>
            <a:ext cx="2304256" cy="613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6945" y="4704819"/>
            <a:ext cx="2303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AR P丸ゴシック体M" pitchFamily="50" charset="-128"/>
                <a:ea typeface="AR P丸ゴシック体M" pitchFamily="50" charset="-128"/>
              </a:rPr>
              <a:t>嘉</a:t>
            </a:r>
            <a:r>
              <a:rPr lang="ja-JP" altLang="en-US" sz="1600" dirty="0" smtClean="0">
                <a:latin typeface="AR P丸ゴシック体M" pitchFamily="50" charset="-128"/>
                <a:ea typeface="AR P丸ゴシック体M" pitchFamily="50" charset="-128"/>
              </a:rPr>
              <a:t>久和先生が</a:t>
            </a:r>
            <a:endParaRPr lang="en-US" altLang="ja-JP" sz="1600" dirty="0" smtClean="0">
              <a:latin typeface="AR P丸ゴシック体M" pitchFamily="50" charset="-128"/>
              <a:ea typeface="AR P丸ゴシック体M" pitchFamily="50" charset="-128"/>
            </a:endParaRPr>
          </a:p>
          <a:p>
            <a:pPr algn="ctr"/>
            <a:r>
              <a:rPr kumimoji="1" lang="ja-JP" altLang="en-US" sz="1600" dirty="0" smtClean="0">
                <a:latin typeface="AR P丸ゴシック体M" pitchFamily="50" charset="-128"/>
                <a:ea typeface="AR P丸ゴシック体M" pitchFamily="50" charset="-128"/>
              </a:rPr>
              <a:t>お父さん</a:t>
            </a:r>
            <a:r>
              <a:rPr kumimoji="1" lang="ja-JP" altLang="en-US" sz="1600" dirty="0">
                <a:latin typeface="AR P丸ゴシック体M" pitchFamily="50" charset="-128"/>
                <a:ea typeface="AR P丸ゴシック体M" pitchFamily="50" charset="-128"/>
              </a:rPr>
              <a:t>だったら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941173" y="4797152"/>
            <a:ext cx="5789644" cy="1440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81940" y="4934758"/>
            <a:ext cx="523447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 P丸ゴシック体M" pitchFamily="50" charset="-128"/>
                <a:ea typeface="AR P丸ゴシック体M" pitchFamily="50" charset="-128"/>
              </a:rPr>
              <a:t>今のようなクラスの雰囲気みたいな感じになると</a:t>
            </a:r>
            <a:endParaRPr kumimoji="1" lang="en-US" altLang="ja-JP" dirty="0" smtClean="0">
              <a:latin typeface="AR P丸ゴシック体M" pitchFamily="50" charset="-128"/>
              <a:ea typeface="AR P丸ゴシック体M" pitchFamily="50" charset="-128"/>
            </a:endParaRPr>
          </a:p>
          <a:p>
            <a:r>
              <a:rPr lang="ja-JP" altLang="en-US" dirty="0" smtClean="0">
                <a:latin typeface="AR P丸ゴシック体M" pitchFamily="50" charset="-128"/>
                <a:ea typeface="AR P丸ゴシック体M" pitchFamily="50" charset="-128"/>
              </a:rPr>
              <a:t>　　　　　　　　　　　　　 思いました　はい</a:t>
            </a:r>
            <a:endParaRPr kumimoji="1" lang="ja-JP" altLang="en-US" dirty="0">
              <a:latin typeface="AR P丸ゴシック体M" pitchFamily="50" charset="-128"/>
              <a:ea typeface="AR P丸ゴシック体M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76467" y="3474930"/>
            <a:ext cx="577199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Bodoni MT" pitchFamily="18" charset="0"/>
              </a:rPr>
              <a:t>Many happy returns of the day!</a:t>
            </a:r>
            <a:endParaRPr kumimoji="1" lang="ja-JP" altLang="en-US" sz="3200" dirty="0">
              <a:latin typeface="Bodoni MT" pitchFamily="18" charset="0"/>
              <a:ea typeface="AR P丸ゴシック体M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292080" y="4179621"/>
            <a:ext cx="3553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 Pゴシック体M" pitchFamily="50" charset="-128"/>
                <a:ea typeface="AR Pゴシック体M" pitchFamily="50" charset="-128"/>
              </a:rPr>
              <a:t>(</a:t>
            </a:r>
            <a:r>
              <a:rPr lang="ja-JP" altLang="en-US" sz="1400" dirty="0">
                <a:latin typeface="AR Pゴシック体M" pitchFamily="50" charset="-128"/>
                <a:ea typeface="AR Pゴシック体M" pitchFamily="50" charset="-128"/>
              </a:rPr>
              <a:t>この良き日が何度も繰り返されますように）</a:t>
            </a:r>
            <a:endParaRPr kumimoji="1" lang="ja-JP" altLang="en-US" sz="1400" dirty="0">
              <a:latin typeface="AR Pゴシック体M" pitchFamily="50" charset="-128"/>
              <a:ea typeface="AR Pゴシック体M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41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64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商業システム科 C12018</dc:creator>
  <cp:lastModifiedBy>商業システム科 C12018</cp:lastModifiedBy>
  <cp:revision>3</cp:revision>
  <cp:lastPrinted>2014-11-19T07:27:10Z</cp:lastPrinted>
  <dcterms:created xsi:type="dcterms:W3CDTF">2014-11-19T07:07:01Z</dcterms:created>
  <dcterms:modified xsi:type="dcterms:W3CDTF">2014-11-19T07:28:08Z</dcterms:modified>
</cp:coreProperties>
</file>